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67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2" d="100"/>
          <a:sy n="112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F8FA6E-1A8F-5B8B-EB2A-660420FB877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16349-812C-2D58-3E92-8D291A876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6A331-0C6B-D3E5-7754-C2521F28D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63F8-D4AC-2BB7-6CA8-7668730D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4FAF1-F03B-5E7D-6479-2F924AA5EC53}"/>
              </a:ext>
            </a:extLst>
          </p:cNvPr>
          <p:cNvSpPr/>
          <p:nvPr userDrawn="1"/>
        </p:nvSpPr>
        <p:spPr>
          <a:xfrm flipV="1">
            <a:off x="0" y="1122363"/>
            <a:ext cx="12192000" cy="2479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87E62-EEAE-D815-E306-48B438385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73085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04E1E-60B0-2FA0-C3E5-653C1392D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6614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41DE9-32D6-FB7C-838C-C8370F8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4FCEF-3490-6CC6-47A6-628A2B30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B30A2-FF49-F893-9775-5148F6E0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146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59F8-B1E3-F5DC-72E8-B78AEED7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D4167-2D20-8F24-0186-2AFA68EF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DF61C-2ADA-EF49-F5E1-0244ADCAF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39B89-CDDA-86BD-9105-E4EAE3FB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B0BC9-626D-518E-0447-28C06320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5CB8B-AABB-6E64-C04D-9BC6AB5C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3185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0721-88F2-3E7F-2937-DD41916A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EA00F-4E85-62C5-0931-BAB6093CB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AC327-F279-78FB-D973-39D45D773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2CB81-A786-C213-8D0B-CBF8642A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ADFA-0C6A-801F-952A-150BECCD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593E2-DDED-5575-7954-3AED54D8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7908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FE9E-4111-8AF6-93B5-F9E3B93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22354-7537-F54F-CFE0-879D2FCC0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4A178-79D7-A209-7FEE-7896B6A5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3E77D-30CF-D450-7369-80D0AD16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89AA-D930-A36D-7FE3-81873E76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7768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89711-2BF6-71CA-28C8-B3EAF8F11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A8A8F-41E6-90A9-BAEC-2FC3C035A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A4674-5D13-0B61-2455-B94A8C5C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56979-F6BE-C151-BD54-4391059E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358F1-4D37-1A18-31E6-A8E21FFF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769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547773-D7E2-33A9-6225-8E2E1682AD13}"/>
              </a:ext>
            </a:extLst>
          </p:cNvPr>
          <p:cNvSpPr/>
          <p:nvPr userDrawn="1"/>
        </p:nvSpPr>
        <p:spPr>
          <a:xfrm>
            <a:off x="0" y="6356348"/>
            <a:ext cx="12207765" cy="4890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A9917F-A76F-23EC-9E5B-3469C65D8B4A}"/>
              </a:ext>
            </a:extLst>
          </p:cNvPr>
          <p:cNvSpPr/>
          <p:nvPr userDrawn="1"/>
        </p:nvSpPr>
        <p:spPr>
          <a:xfrm>
            <a:off x="0" y="-13247"/>
            <a:ext cx="12192000" cy="8641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DB6D3-BD2A-28D4-3B53-6A80B422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40"/>
            <a:ext cx="10515600" cy="665160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98951-01A1-602B-E949-5C9CDE8E3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727A-9151-1BBE-72C9-51F1E4C9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4974-EA0E-239A-3C67-08D5BF57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7B9F1-86B2-8EA0-99BB-61E9ADC2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0A45C2-698D-0FA7-06AF-F48D1DC3A859}"/>
              </a:ext>
            </a:extLst>
          </p:cNvPr>
          <p:cNvSpPr/>
          <p:nvPr userDrawn="1"/>
        </p:nvSpPr>
        <p:spPr>
          <a:xfrm>
            <a:off x="9051064" y="0"/>
            <a:ext cx="3140936" cy="864147"/>
          </a:xfrm>
          <a:custGeom>
            <a:avLst/>
            <a:gdLst>
              <a:gd name="connsiteX0" fmla="*/ 850827 w 3212852"/>
              <a:gd name="connsiteY0" fmla="*/ 0 h 1812378"/>
              <a:gd name="connsiteX1" fmla="*/ 3212852 w 3212852"/>
              <a:gd name="connsiteY1" fmla="*/ 0 h 1812378"/>
              <a:gd name="connsiteX2" fmla="*/ 3212852 w 3212852"/>
              <a:gd name="connsiteY2" fmla="*/ 1812378 h 1812378"/>
              <a:gd name="connsiteX3" fmla="*/ 0 w 3212852"/>
              <a:gd name="connsiteY3" fmla="*/ 1812378 h 181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2852" h="1812378">
                <a:moveTo>
                  <a:pt x="850827" y="0"/>
                </a:moveTo>
                <a:lnTo>
                  <a:pt x="3212852" y="0"/>
                </a:lnTo>
                <a:lnTo>
                  <a:pt x="3212852" y="1812378"/>
                </a:lnTo>
                <a:lnTo>
                  <a:pt x="0" y="1812378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FEC18F-8C60-CAE4-3C76-E02DA65921E3}"/>
              </a:ext>
            </a:extLst>
          </p:cNvPr>
          <p:cNvSpPr/>
          <p:nvPr userDrawn="1"/>
        </p:nvSpPr>
        <p:spPr>
          <a:xfrm>
            <a:off x="10657490" y="6356349"/>
            <a:ext cx="1550275" cy="489004"/>
          </a:xfrm>
          <a:custGeom>
            <a:avLst/>
            <a:gdLst>
              <a:gd name="connsiteX0" fmla="*/ 850827 w 3212852"/>
              <a:gd name="connsiteY0" fmla="*/ 0 h 1812378"/>
              <a:gd name="connsiteX1" fmla="*/ 3212852 w 3212852"/>
              <a:gd name="connsiteY1" fmla="*/ 0 h 1812378"/>
              <a:gd name="connsiteX2" fmla="*/ 3212852 w 3212852"/>
              <a:gd name="connsiteY2" fmla="*/ 1812378 h 1812378"/>
              <a:gd name="connsiteX3" fmla="*/ 0 w 3212852"/>
              <a:gd name="connsiteY3" fmla="*/ 1812378 h 181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2852" h="1812378">
                <a:moveTo>
                  <a:pt x="850827" y="0"/>
                </a:moveTo>
                <a:lnTo>
                  <a:pt x="3212852" y="0"/>
                </a:lnTo>
                <a:lnTo>
                  <a:pt x="3212852" y="1812378"/>
                </a:lnTo>
                <a:lnTo>
                  <a:pt x="0" y="1812378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27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547773-D7E2-33A9-6225-8E2E1682AD13}"/>
              </a:ext>
            </a:extLst>
          </p:cNvPr>
          <p:cNvSpPr/>
          <p:nvPr userDrawn="1"/>
        </p:nvSpPr>
        <p:spPr>
          <a:xfrm>
            <a:off x="15765" y="6356348"/>
            <a:ext cx="12192000" cy="4890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A9917F-A76F-23EC-9E5B-3469C65D8B4A}"/>
              </a:ext>
            </a:extLst>
          </p:cNvPr>
          <p:cNvSpPr/>
          <p:nvPr userDrawn="1"/>
        </p:nvSpPr>
        <p:spPr>
          <a:xfrm>
            <a:off x="0" y="-13247"/>
            <a:ext cx="12192000" cy="8138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DB6D3-BD2A-28D4-3B53-6A80B422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65" y="136525"/>
            <a:ext cx="10515600" cy="6016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98951-01A1-602B-E949-5C9CDE8E3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727A-9151-1BBE-72C9-51F1E4C9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4974-EA0E-239A-3C67-08D5BF57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7B9F1-86B2-8EA0-99BB-61E9ADC2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0A45C2-698D-0FA7-06AF-F48D1DC3A859}"/>
              </a:ext>
            </a:extLst>
          </p:cNvPr>
          <p:cNvSpPr/>
          <p:nvPr userDrawn="1"/>
        </p:nvSpPr>
        <p:spPr>
          <a:xfrm>
            <a:off x="8994914" y="0"/>
            <a:ext cx="3212852" cy="800647"/>
          </a:xfrm>
          <a:custGeom>
            <a:avLst/>
            <a:gdLst>
              <a:gd name="connsiteX0" fmla="*/ 850827 w 3212852"/>
              <a:gd name="connsiteY0" fmla="*/ 0 h 1812378"/>
              <a:gd name="connsiteX1" fmla="*/ 3212852 w 3212852"/>
              <a:gd name="connsiteY1" fmla="*/ 0 h 1812378"/>
              <a:gd name="connsiteX2" fmla="*/ 3212852 w 3212852"/>
              <a:gd name="connsiteY2" fmla="*/ 1812378 h 1812378"/>
              <a:gd name="connsiteX3" fmla="*/ 0 w 3212852"/>
              <a:gd name="connsiteY3" fmla="*/ 1812378 h 181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2852" h="1812378">
                <a:moveTo>
                  <a:pt x="850827" y="0"/>
                </a:moveTo>
                <a:lnTo>
                  <a:pt x="3212852" y="0"/>
                </a:lnTo>
                <a:lnTo>
                  <a:pt x="3212852" y="1812378"/>
                </a:lnTo>
                <a:lnTo>
                  <a:pt x="0" y="181237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FEC18F-8C60-CAE4-3C76-E02DA65921E3}"/>
              </a:ext>
            </a:extLst>
          </p:cNvPr>
          <p:cNvSpPr/>
          <p:nvPr userDrawn="1"/>
        </p:nvSpPr>
        <p:spPr>
          <a:xfrm>
            <a:off x="10657490" y="6356349"/>
            <a:ext cx="1550275" cy="489004"/>
          </a:xfrm>
          <a:custGeom>
            <a:avLst/>
            <a:gdLst>
              <a:gd name="connsiteX0" fmla="*/ 850827 w 3212852"/>
              <a:gd name="connsiteY0" fmla="*/ 0 h 1812378"/>
              <a:gd name="connsiteX1" fmla="*/ 3212852 w 3212852"/>
              <a:gd name="connsiteY1" fmla="*/ 0 h 1812378"/>
              <a:gd name="connsiteX2" fmla="*/ 3212852 w 3212852"/>
              <a:gd name="connsiteY2" fmla="*/ 1812378 h 1812378"/>
              <a:gd name="connsiteX3" fmla="*/ 0 w 3212852"/>
              <a:gd name="connsiteY3" fmla="*/ 1812378 h 181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2852" h="1812378">
                <a:moveTo>
                  <a:pt x="850827" y="0"/>
                </a:moveTo>
                <a:lnTo>
                  <a:pt x="3212852" y="0"/>
                </a:lnTo>
                <a:lnTo>
                  <a:pt x="3212852" y="1812378"/>
                </a:lnTo>
                <a:lnTo>
                  <a:pt x="0" y="181237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979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547773-D7E2-33A9-6225-8E2E1682AD13}"/>
              </a:ext>
            </a:extLst>
          </p:cNvPr>
          <p:cNvSpPr/>
          <p:nvPr userDrawn="1"/>
        </p:nvSpPr>
        <p:spPr>
          <a:xfrm>
            <a:off x="15765" y="6356348"/>
            <a:ext cx="4966138" cy="4890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A9917F-A76F-23EC-9E5B-3469C65D8B4A}"/>
              </a:ext>
            </a:extLst>
          </p:cNvPr>
          <p:cNvSpPr/>
          <p:nvPr userDrawn="1"/>
        </p:nvSpPr>
        <p:spPr>
          <a:xfrm>
            <a:off x="0" y="-13247"/>
            <a:ext cx="4966138" cy="68585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DB6D3-BD2A-28D4-3B53-6A80B422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0" y="1346716"/>
            <a:ext cx="3781097" cy="3339718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98951-01A1-602B-E949-5C9CDE8E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06" y="472966"/>
            <a:ext cx="5757041" cy="54548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727A-9151-1BBE-72C9-51F1E4C9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4974-EA0E-239A-3C67-08D5BF57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7B9F1-86B2-8EA0-99BB-61E9ADC2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0A45C2-698D-0FA7-06AF-F48D1DC3A859}"/>
              </a:ext>
            </a:extLst>
          </p:cNvPr>
          <p:cNvSpPr/>
          <p:nvPr userDrawn="1"/>
        </p:nvSpPr>
        <p:spPr>
          <a:xfrm rot="10800000">
            <a:off x="21648" y="-13248"/>
            <a:ext cx="2188151" cy="486214"/>
          </a:xfrm>
          <a:custGeom>
            <a:avLst/>
            <a:gdLst>
              <a:gd name="connsiteX0" fmla="*/ 850827 w 3212852"/>
              <a:gd name="connsiteY0" fmla="*/ 0 h 1812378"/>
              <a:gd name="connsiteX1" fmla="*/ 3212852 w 3212852"/>
              <a:gd name="connsiteY1" fmla="*/ 0 h 1812378"/>
              <a:gd name="connsiteX2" fmla="*/ 3212852 w 3212852"/>
              <a:gd name="connsiteY2" fmla="*/ 1812378 h 1812378"/>
              <a:gd name="connsiteX3" fmla="*/ 0 w 3212852"/>
              <a:gd name="connsiteY3" fmla="*/ 1812378 h 181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2852" h="1812378">
                <a:moveTo>
                  <a:pt x="850827" y="0"/>
                </a:moveTo>
                <a:lnTo>
                  <a:pt x="3212852" y="0"/>
                </a:lnTo>
                <a:lnTo>
                  <a:pt x="3212852" y="1812378"/>
                </a:lnTo>
                <a:lnTo>
                  <a:pt x="0" y="181237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FEC18F-8C60-CAE4-3C76-E02DA65921E3}"/>
              </a:ext>
            </a:extLst>
          </p:cNvPr>
          <p:cNvSpPr/>
          <p:nvPr userDrawn="1"/>
        </p:nvSpPr>
        <p:spPr>
          <a:xfrm>
            <a:off x="3389587" y="6605752"/>
            <a:ext cx="1584434" cy="239600"/>
          </a:xfrm>
          <a:custGeom>
            <a:avLst/>
            <a:gdLst>
              <a:gd name="connsiteX0" fmla="*/ 850827 w 3212852"/>
              <a:gd name="connsiteY0" fmla="*/ 0 h 1812378"/>
              <a:gd name="connsiteX1" fmla="*/ 3212852 w 3212852"/>
              <a:gd name="connsiteY1" fmla="*/ 0 h 1812378"/>
              <a:gd name="connsiteX2" fmla="*/ 3212852 w 3212852"/>
              <a:gd name="connsiteY2" fmla="*/ 1812378 h 1812378"/>
              <a:gd name="connsiteX3" fmla="*/ 0 w 3212852"/>
              <a:gd name="connsiteY3" fmla="*/ 1812378 h 181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2852" h="1812378">
                <a:moveTo>
                  <a:pt x="850827" y="0"/>
                </a:moveTo>
                <a:lnTo>
                  <a:pt x="3212852" y="0"/>
                </a:lnTo>
                <a:lnTo>
                  <a:pt x="3212852" y="1812378"/>
                </a:lnTo>
                <a:lnTo>
                  <a:pt x="0" y="181237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0800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547773-D7E2-33A9-6225-8E2E1682AD13}"/>
              </a:ext>
            </a:extLst>
          </p:cNvPr>
          <p:cNvSpPr/>
          <p:nvPr userDrawn="1"/>
        </p:nvSpPr>
        <p:spPr>
          <a:xfrm>
            <a:off x="15765" y="6356348"/>
            <a:ext cx="4966138" cy="4890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A9917F-A76F-23EC-9E5B-3469C65D8B4A}"/>
              </a:ext>
            </a:extLst>
          </p:cNvPr>
          <p:cNvSpPr/>
          <p:nvPr userDrawn="1"/>
        </p:nvSpPr>
        <p:spPr>
          <a:xfrm>
            <a:off x="0" y="-13247"/>
            <a:ext cx="4966138" cy="6858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DB6D3-BD2A-28D4-3B53-6A80B422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20" y="1346716"/>
            <a:ext cx="3781097" cy="333971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98951-01A1-602B-E949-5C9CDE8E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06" y="472966"/>
            <a:ext cx="5757041" cy="545486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727A-9151-1BBE-72C9-51F1E4C9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4974-EA0E-239A-3C67-08D5BF57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7B9F1-86B2-8EA0-99BB-61E9ADC2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0A45C2-698D-0FA7-06AF-F48D1DC3A859}"/>
              </a:ext>
            </a:extLst>
          </p:cNvPr>
          <p:cNvSpPr/>
          <p:nvPr userDrawn="1"/>
        </p:nvSpPr>
        <p:spPr>
          <a:xfrm rot="10800000">
            <a:off x="21648" y="-13248"/>
            <a:ext cx="2188151" cy="486214"/>
          </a:xfrm>
          <a:custGeom>
            <a:avLst/>
            <a:gdLst>
              <a:gd name="connsiteX0" fmla="*/ 850827 w 3212852"/>
              <a:gd name="connsiteY0" fmla="*/ 0 h 1812378"/>
              <a:gd name="connsiteX1" fmla="*/ 3212852 w 3212852"/>
              <a:gd name="connsiteY1" fmla="*/ 0 h 1812378"/>
              <a:gd name="connsiteX2" fmla="*/ 3212852 w 3212852"/>
              <a:gd name="connsiteY2" fmla="*/ 1812378 h 1812378"/>
              <a:gd name="connsiteX3" fmla="*/ 0 w 3212852"/>
              <a:gd name="connsiteY3" fmla="*/ 1812378 h 181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2852" h="1812378">
                <a:moveTo>
                  <a:pt x="850827" y="0"/>
                </a:moveTo>
                <a:lnTo>
                  <a:pt x="3212852" y="0"/>
                </a:lnTo>
                <a:lnTo>
                  <a:pt x="3212852" y="1812378"/>
                </a:lnTo>
                <a:lnTo>
                  <a:pt x="0" y="181237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FEC18F-8C60-CAE4-3C76-E02DA65921E3}"/>
              </a:ext>
            </a:extLst>
          </p:cNvPr>
          <p:cNvSpPr/>
          <p:nvPr userDrawn="1"/>
        </p:nvSpPr>
        <p:spPr>
          <a:xfrm>
            <a:off x="3389587" y="6605752"/>
            <a:ext cx="1584434" cy="239600"/>
          </a:xfrm>
          <a:custGeom>
            <a:avLst/>
            <a:gdLst>
              <a:gd name="connsiteX0" fmla="*/ 850827 w 3212852"/>
              <a:gd name="connsiteY0" fmla="*/ 0 h 1812378"/>
              <a:gd name="connsiteX1" fmla="*/ 3212852 w 3212852"/>
              <a:gd name="connsiteY1" fmla="*/ 0 h 1812378"/>
              <a:gd name="connsiteX2" fmla="*/ 3212852 w 3212852"/>
              <a:gd name="connsiteY2" fmla="*/ 1812378 h 1812378"/>
              <a:gd name="connsiteX3" fmla="*/ 0 w 3212852"/>
              <a:gd name="connsiteY3" fmla="*/ 1812378 h 181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2852" h="1812378">
                <a:moveTo>
                  <a:pt x="850827" y="0"/>
                </a:moveTo>
                <a:lnTo>
                  <a:pt x="3212852" y="0"/>
                </a:lnTo>
                <a:lnTo>
                  <a:pt x="3212852" y="1812378"/>
                </a:lnTo>
                <a:lnTo>
                  <a:pt x="0" y="181237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1292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5AB4-F3D7-E1A5-082F-98D038CC3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D3C5F-A37E-4AB9-7C51-E35968EBD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EBBE7-2748-0B01-FBBC-5DC7398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EB7CF-707D-CBD2-30BA-07954FA1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787A5-D860-52BC-1CB6-8F563467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59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C8E4-6545-D2E6-4CE5-679313DB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22E17-B833-E515-182F-C13B30B7E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D4965-9572-A847-F03F-3F38DC817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6FBF9-FA02-E7A2-7F9F-28FFB7CF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8E75C-831C-2E87-049B-0837627A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D8384-A843-8E38-6D3E-1281AE3D2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859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3B-8125-BAD8-7ED4-2467E4B1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592F5-0E46-1F74-C59A-09637286A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341CF-00C4-ED47-D0EA-1B3B464CC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3EABB-BE37-8279-57E2-1A818513A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43552-229F-EF9C-704A-621E8E3CE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CAB0B6-EED8-CF2A-EF02-97C9C1CD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94D607-2415-EC07-B501-535888C54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3B179-CE5D-039F-8640-E043D407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511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505E-80F1-373C-998F-87F72948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6CD46F-634C-235C-2DFC-61481A24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C2B39-4C06-D6F6-A40D-DC1AB2E7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290FD-4B0F-F48C-51EF-E21FF3D5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039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FC4078-4824-8A8B-25B5-43A6135A3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BDF70-BD90-8378-4D9B-02B829FBD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4A6D-008E-B743-48EE-F040E8E40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956B3-3986-46FC-8D38-B25BB5E658BB}" type="datetimeFigureOut">
              <a:rPr lang="en-ID" smtClean="0"/>
              <a:t>03/08/2022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42C51-8A06-8721-8A00-F01FC807B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73707-E293-2BC0-CE9F-969B37920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1BA28-6260-4820-8FFD-DCB68483DD9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232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2D33C3-91B0-75EE-C0A2-B915F12F67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Tutorial 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31841-7B6B-873E-932A-D0194F6EFB6D}"/>
              </a:ext>
            </a:extLst>
          </p:cNvPr>
          <p:cNvSpPr txBox="1"/>
          <p:nvPr/>
        </p:nvSpPr>
        <p:spPr>
          <a:xfrm>
            <a:off x="3404708" y="3862553"/>
            <a:ext cx="53825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solidFill>
                  <a:srgbClr val="333300"/>
                </a:solidFill>
              </a:rPr>
              <a:t>Nama : Amar Ma’ruf </a:t>
            </a:r>
          </a:p>
          <a:p>
            <a:pPr algn="ctr"/>
            <a:r>
              <a:rPr lang="nl-NL" sz="2400" dirty="0">
                <a:solidFill>
                  <a:srgbClr val="333300"/>
                </a:solidFill>
              </a:rPr>
              <a:t>Kelas  : Pengembangan Perangkat Lunak</a:t>
            </a:r>
            <a:endParaRPr lang="en-ID" sz="2400" dirty="0">
              <a:solidFill>
                <a:srgbClr val="3333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9D942-1EF5-97C4-4967-29C39E94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5" y="117258"/>
            <a:ext cx="810480" cy="905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660939-5C7F-653E-7537-52042DFB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57" y="197276"/>
            <a:ext cx="1480468" cy="7451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B898F4-8407-6F97-BD0E-412E386568B6}"/>
              </a:ext>
            </a:extLst>
          </p:cNvPr>
          <p:cNvSpPr txBox="1"/>
          <p:nvPr/>
        </p:nvSpPr>
        <p:spPr>
          <a:xfrm>
            <a:off x="0" y="5873115"/>
            <a:ext cx="6096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/>
              <a:t>Pesantren PeTIK II Jombang YBM PLN </a:t>
            </a:r>
          </a:p>
          <a:p>
            <a:r>
              <a:rPr lang="id-ID" sz="2000" dirty="0"/>
              <a:t> </a:t>
            </a:r>
            <a:r>
              <a:rPr lang="id-ID" dirty="0"/>
              <a:t>Denanyar Utara, Plosogeneng,</a:t>
            </a:r>
          </a:p>
          <a:p>
            <a:r>
              <a:rPr lang="id-ID" dirty="0"/>
              <a:t> Kec. Jombang, Kabupaten Jombang, Jawa Timur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92C036-985E-A530-F49C-F3C13C4AB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427" b="64218" l="10000" r="97750">
                        <a14:foregroundMark x1="39250" y1="44550" x2="39250" y2="44550"/>
                        <a14:foregroundMark x1="41750" y1="43957" x2="41750" y2="43957"/>
                        <a14:foregroundMark x1="45500" y1="43602" x2="46000" y2="43720"/>
                        <a14:foregroundMark x1="48250" y1="43128" x2="59250" y2="42773"/>
                        <a14:foregroundMark x1="59250" y1="42773" x2="59250" y2="42654"/>
                        <a14:foregroundMark x1="52750" y1="40995" x2="68250" y2="39455"/>
                        <a14:foregroundMark x1="69500" y1="39100" x2="86000" y2="38626"/>
                        <a14:foregroundMark x1="86750" y1="38981" x2="95000" y2="38744"/>
                        <a14:foregroundMark x1="96000" y1="39692" x2="97750" y2="43009"/>
                        <a14:foregroundMark x1="95000" y1="43365" x2="95000" y2="43365"/>
                        <a14:foregroundMark x1="94000" y1="49408" x2="94000" y2="49408"/>
                        <a14:foregroundMark x1="93750" y1="50000" x2="93750" y2="50237"/>
                        <a14:foregroundMark x1="93250" y1="50237" x2="94000" y2="51777"/>
                        <a14:foregroundMark x1="93250" y1="50237" x2="93000" y2="5462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944" b="31945"/>
          <a:stretch/>
        </p:blipFill>
        <p:spPr>
          <a:xfrm>
            <a:off x="6924675" y="3551792"/>
            <a:ext cx="5267325" cy="4017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714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2D33C3-91B0-75EE-C0A2-B915F12F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40" y="205428"/>
            <a:ext cx="9959188" cy="55894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dirty="0" err="1"/>
              <a:t>Merubah</a:t>
            </a:r>
            <a:r>
              <a:rPr lang="en-US" sz="4000" dirty="0"/>
              <a:t> </a:t>
            </a:r>
            <a:r>
              <a:rPr lang="en-US" sz="4000" dirty="0" err="1"/>
              <a:t>Tampilan</a:t>
            </a:r>
            <a:r>
              <a:rPr lang="en-US" sz="4000" dirty="0"/>
              <a:t> </a:t>
            </a:r>
            <a:r>
              <a:rPr lang="en-US" sz="4000" dirty="0" err="1"/>
              <a:t>Walpaper</a:t>
            </a:r>
            <a:endParaRPr lang="en-ID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9D942-1EF5-97C4-4967-29C39E94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0" y="6421874"/>
            <a:ext cx="331720" cy="370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660939-5C7F-653E-7537-52042DFB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412" y="6461230"/>
            <a:ext cx="662788" cy="3336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897249-7A97-0E1A-3818-6878181CBFC8}"/>
              </a:ext>
            </a:extLst>
          </p:cNvPr>
          <p:cNvCxnSpPr>
            <a:cxnSpLocks/>
          </p:cNvCxnSpPr>
          <p:nvPr/>
        </p:nvCxnSpPr>
        <p:spPr>
          <a:xfrm>
            <a:off x="7712116" y="2500224"/>
            <a:ext cx="834780" cy="0"/>
          </a:xfrm>
          <a:prstGeom prst="straightConnector1">
            <a:avLst/>
          </a:prstGeom>
          <a:ln w="38100">
            <a:solidFill>
              <a:srgbClr val="33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0BE3D4-3A01-C6DD-BD20-7C3A53B75F58}"/>
              </a:ext>
            </a:extLst>
          </p:cNvPr>
          <p:cNvCxnSpPr>
            <a:cxnSpLocks/>
          </p:cNvCxnSpPr>
          <p:nvPr/>
        </p:nvCxnSpPr>
        <p:spPr>
          <a:xfrm>
            <a:off x="3806147" y="2394029"/>
            <a:ext cx="868680" cy="0"/>
          </a:xfrm>
          <a:prstGeom prst="straightConnector1">
            <a:avLst/>
          </a:prstGeom>
          <a:ln w="38100">
            <a:solidFill>
              <a:srgbClr val="33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A29A56-91AA-B666-B2DA-0FF1B9949EE2}"/>
              </a:ext>
            </a:extLst>
          </p:cNvPr>
          <p:cNvCxnSpPr>
            <a:cxnSpLocks/>
          </p:cNvCxnSpPr>
          <p:nvPr/>
        </p:nvCxnSpPr>
        <p:spPr>
          <a:xfrm flipH="1">
            <a:off x="8296795" y="3902332"/>
            <a:ext cx="647700" cy="700641"/>
          </a:xfrm>
          <a:prstGeom prst="straightConnector1">
            <a:avLst/>
          </a:prstGeom>
          <a:ln w="38100">
            <a:solidFill>
              <a:srgbClr val="33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CAF9ACC-F30C-16F1-7D86-6FF2E8202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0" y="1834894"/>
            <a:ext cx="4225815" cy="2444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9F94BC-B605-F6F6-6FBF-EC208B4CE4B0}"/>
              </a:ext>
            </a:extLst>
          </p:cNvPr>
          <p:cNvSpPr txBox="1"/>
          <p:nvPr/>
        </p:nvSpPr>
        <p:spPr>
          <a:xfrm>
            <a:off x="109553" y="909904"/>
            <a:ext cx="4357936" cy="1061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 Start dan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I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 “</a:t>
            </a:r>
            <a:r>
              <a:rPr lang="en-I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panah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samping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“</a:t>
            </a:r>
            <a:r>
              <a:rPr lang="en-I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endParaRPr lang="en-ID" sz="70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582512-D934-75FD-E6B7-220E70EF2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827" y="1621303"/>
            <a:ext cx="3590173" cy="26418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84815E3-2826-302D-FB5A-2A8751FE7077}"/>
              </a:ext>
            </a:extLst>
          </p:cNvPr>
          <p:cNvSpPr txBox="1"/>
          <p:nvPr/>
        </p:nvSpPr>
        <p:spPr>
          <a:xfrm>
            <a:off x="4674827" y="963828"/>
            <a:ext cx="3665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Sekarang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tersedia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B108AE-BEFE-4088-38B9-E3FD83AD9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318" y="4572587"/>
            <a:ext cx="4375362" cy="17544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2AE1EC-BF2C-E9A6-2748-7AD7D4A7E405}"/>
              </a:ext>
            </a:extLst>
          </p:cNvPr>
          <p:cNvSpPr txBox="1"/>
          <p:nvPr/>
        </p:nvSpPr>
        <p:spPr>
          <a:xfrm>
            <a:off x="4568788" y="4222854"/>
            <a:ext cx="340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background desktop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438A69-E943-5ECE-97A7-85E52E47C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6896" y="1656771"/>
            <a:ext cx="3500964" cy="2606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58852BB-1BA2-93A1-77D3-CD12ECD886E3}"/>
              </a:ext>
            </a:extLst>
          </p:cNvPr>
          <p:cNvSpPr txBox="1"/>
          <p:nvPr/>
        </p:nvSpPr>
        <p:spPr>
          <a:xfrm>
            <a:off x="8472338" y="811336"/>
            <a:ext cx="3500964" cy="846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1" dirty="0"/>
          </a:p>
          <a:p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terpasang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Warna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 </a:t>
            </a:r>
            <a:r>
              <a:rPr lang="en-ID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juga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berubah</a:t>
            </a:r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25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F2B8C8-309D-20A2-F744-EB1542C95B2E}"/>
              </a:ext>
            </a:extLst>
          </p:cNvPr>
          <p:cNvCxnSpPr>
            <a:cxnSpLocks/>
          </p:cNvCxnSpPr>
          <p:nvPr/>
        </p:nvCxnSpPr>
        <p:spPr>
          <a:xfrm>
            <a:off x="5003800" y="2801401"/>
            <a:ext cx="1411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9EEAFA7-61B1-52B4-2AA6-76DBB383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455" y="218812"/>
            <a:ext cx="7607300" cy="5259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Mengatur</a:t>
            </a:r>
            <a:r>
              <a:rPr lang="en-US" dirty="0"/>
              <a:t> Taskbar</a:t>
            </a: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072FEB-2089-F0EB-4712-32369493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6" y="4402958"/>
            <a:ext cx="5766189" cy="1736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F04DC2-3C3A-2C6D-B2C0-DADE6129E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180" y="4410443"/>
            <a:ext cx="5566144" cy="17367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029865-3B1F-D8FD-5564-162104330F67}"/>
              </a:ext>
            </a:extLst>
          </p:cNvPr>
          <p:cNvSpPr/>
          <p:nvPr/>
        </p:nvSpPr>
        <p:spPr>
          <a:xfrm>
            <a:off x="3499142" y="3573187"/>
            <a:ext cx="196836" cy="7294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D03CD2-CB63-AA65-7932-B4CDA359C3AC}"/>
              </a:ext>
            </a:extLst>
          </p:cNvPr>
          <p:cNvSpPr txBox="1"/>
          <p:nvPr/>
        </p:nvSpPr>
        <p:spPr>
          <a:xfrm>
            <a:off x="90104" y="859204"/>
            <a:ext cx="121018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 </a:t>
            </a:r>
            <a:r>
              <a:rPr lang="en-ID" sz="1400" b="1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Menambah</a:t>
            </a:r>
            <a:r>
              <a:rPr lang="en-ID" sz="1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1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1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Taskbar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Sedang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Dibuka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Ketika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kamu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sedang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ikon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muncul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 </a:t>
            </a:r>
            <a:r>
              <a:rPr lang="en-ID" sz="1400" i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taskbar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garis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bawahnya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1400" i="1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sz="1400" i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tandanya</a:t>
            </a:r>
            <a:r>
              <a:rPr lang="en-ID" sz="1400" i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400" i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sedang</a:t>
            </a:r>
            <a:r>
              <a:rPr lang="en-ID" sz="1400" i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aktif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ikon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opsi</a:t>
            </a:r>
            <a:r>
              <a:rPr lang="en-ID" sz="14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ID" sz="14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 to Taskbar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2109C6-7A60-4BB2-D648-CDB0041E2768}"/>
              </a:ext>
            </a:extLst>
          </p:cNvPr>
          <p:cNvGrpSpPr/>
          <p:nvPr/>
        </p:nvGrpSpPr>
        <p:grpSpPr>
          <a:xfrm>
            <a:off x="90103" y="1666578"/>
            <a:ext cx="11891221" cy="2131883"/>
            <a:chOff x="90104" y="1676299"/>
            <a:chExt cx="7685858" cy="213188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0CF4097-E4DE-9DD5-ECC1-04782E7C3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04" y="1676299"/>
              <a:ext cx="3768923" cy="213188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F23ACDD-87CE-F83F-7AB5-5893D89E2413}"/>
                </a:ext>
              </a:extLst>
            </p:cNvPr>
            <p:cNvSpPr/>
            <p:nvPr/>
          </p:nvSpPr>
          <p:spPr>
            <a:xfrm>
              <a:off x="2488165" y="2610964"/>
              <a:ext cx="1109395" cy="2001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ED8D55C-8054-AC0B-3D3D-3230D1E94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8300" y="1693096"/>
              <a:ext cx="3597662" cy="2115086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128E4A-B759-06A0-1E29-97B28D5B453C}"/>
                </a:ext>
              </a:extLst>
            </p:cNvPr>
            <p:cNvSpPr/>
            <p:nvPr/>
          </p:nvSpPr>
          <p:spPr>
            <a:xfrm>
              <a:off x="7490208" y="3478410"/>
              <a:ext cx="230025" cy="2313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FA7FD44-E901-BC62-4EA0-E7EC8FA606E1}"/>
              </a:ext>
            </a:extLst>
          </p:cNvPr>
          <p:cNvSpPr/>
          <p:nvPr/>
        </p:nvSpPr>
        <p:spPr>
          <a:xfrm>
            <a:off x="4679480" y="5740400"/>
            <a:ext cx="972019" cy="1849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8BB546-235F-B589-A01C-9EDFD6D4697F}"/>
              </a:ext>
            </a:extLst>
          </p:cNvPr>
          <p:cNvSpPr/>
          <p:nvPr/>
        </p:nvSpPr>
        <p:spPr>
          <a:xfrm>
            <a:off x="11665078" y="5925368"/>
            <a:ext cx="230025" cy="2313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D5DF0B-3914-1BA3-9C4E-313D97D7A352}"/>
              </a:ext>
            </a:extLst>
          </p:cNvPr>
          <p:cNvSpPr txBox="1"/>
          <p:nvPr/>
        </p:nvSpPr>
        <p:spPr>
          <a:xfrm>
            <a:off x="0" y="3887223"/>
            <a:ext cx="1106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 </a:t>
            </a:r>
            <a:r>
              <a:rPr lang="en-ID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Menghapus</a:t>
            </a:r>
            <a:r>
              <a:rPr lang="en-I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Taskbar</a:t>
            </a:r>
          </a:p>
          <a:p>
            <a:pPr algn="l"/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Mayoritas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sebenarnya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dihapus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taskbar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cukup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ikon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ID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Unpin from Taskbar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71370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F546-F1E1-DF27-2EE5-653F848D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40" y="132079"/>
            <a:ext cx="7985760" cy="57912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Setting date and time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4C899-5A84-B094-080B-CEB87B40AA91}"/>
              </a:ext>
            </a:extLst>
          </p:cNvPr>
          <p:cNvSpPr txBox="1"/>
          <p:nvPr/>
        </p:nvSpPr>
        <p:spPr>
          <a:xfrm>
            <a:off x="685800" y="927100"/>
            <a:ext cx="21613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Buka Pengaturan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Klik Waktu &amp; Bahasa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Klik Halaman Tanggal</a:t>
            </a:r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E9B4AE-9FD2-13F4-D0F8-3366A781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6040"/>
            <a:ext cx="3631121" cy="22403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16BCE8-698D-1E8D-CD12-386C61D7C5BB}"/>
              </a:ext>
            </a:extLst>
          </p:cNvPr>
          <p:cNvSpPr/>
          <p:nvPr/>
        </p:nvSpPr>
        <p:spPr>
          <a:xfrm>
            <a:off x="685800" y="3721100"/>
            <a:ext cx="1109395" cy="235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C2F2FC-6999-B38C-8946-498AAD5A7FD3}"/>
              </a:ext>
            </a:extLst>
          </p:cNvPr>
          <p:cNvSpPr/>
          <p:nvPr/>
        </p:nvSpPr>
        <p:spPr>
          <a:xfrm>
            <a:off x="2184400" y="2245677"/>
            <a:ext cx="2044700" cy="2952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36AFE5-06F0-DFE5-6370-8F39D47A693C}"/>
              </a:ext>
            </a:extLst>
          </p:cNvPr>
          <p:cNvSpPr txBox="1"/>
          <p:nvPr/>
        </p:nvSpPr>
        <p:spPr>
          <a:xfrm>
            <a:off x="5664200" y="927100"/>
            <a:ext cx="6099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Matikan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sakelar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zona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ubah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pengaturan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tanggal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manual”</a:t>
            </a:r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74BE8B-26C4-87C1-66A9-59A1A371C471}"/>
              </a:ext>
            </a:extLst>
          </p:cNvPr>
          <p:cNvGrpSpPr/>
          <p:nvPr/>
        </p:nvGrpSpPr>
        <p:grpSpPr>
          <a:xfrm>
            <a:off x="5664200" y="1566160"/>
            <a:ext cx="3835400" cy="2307267"/>
            <a:chOff x="5664200" y="1716040"/>
            <a:chExt cx="3835400" cy="23072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B49D52-35F6-6327-5F62-71E3C41A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4200" y="1716040"/>
              <a:ext cx="3835400" cy="230726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EC7542-A017-31B4-DADC-1F4B0F436997}"/>
                </a:ext>
              </a:extLst>
            </p:cNvPr>
            <p:cNvSpPr/>
            <p:nvPr/>
          </p:nvSpPr>
          <p:spPr>
            <a:xfrm>
              <a:off x="5695174" y="2393315"/>
              <a:ext cx="3715526" cy="2660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4AF909-9116-975E-59F6-C7A9514D419F}"/>
                </a:ext>
              </a:extLst>
            </p:cNvPr>
            <p:cNvSpPr/>
            <p:nvPr/>
          </p:nvSpPr>
          <p:spPr>
            <a:xfrm>
              <a:off x="8597900" y="3588067"/>
              <a:ext cx="812800" cy="2660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A96CC0A-84CF-32C5-61A3-AC53C28A2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479652"/>
            <a:ext cx="3534113" cy="18166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1C73C2-DD4E-DBB9-2CD4-3BA16C11F954}"/>
              </a:ext>
            </a:extLst>
          </p:cNvPr>
          <p:cNvSpPr txBox="1"/>
          <p:nvPr/>
        </p:nvSpPr>
        <p:spPr>
          <a:xfrm>
            <a:off x="3568700" y="3956417"/>
            <a:ext cx="4754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Ubah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tanggal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harinya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tahunnya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ubah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D1DE-CF5E-62CB-EC72-1BB50DCF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10707"/>
            <a:ext cx="9754799" cy="6004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Membuat</a:t>
            </a:r>
            <a:r>
              <a:rPr lang="en-US" dirty="0"/>
              <a:t> Shortcut/Icon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8B9683-67F5-01C6-C0B1-933E0020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3" y="1964677"/>
            <a:ext cx="2396563" cy="2752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EEFE67-F8CE-9E5C-D3E8-E42E1124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61" y="3296882"/>
            <a:ext cx="3530945" cy="2505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2DDB6A-F9D5-4737-32AE-D6B8EA0A2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034" y="1918480"/>
            <a:ext cx="2988815" cy="28928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CE1CAC-4C01-FA97-0ED6-FE098F37B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778" y="3296882"/>
            <a:ext cx="2282488" cy="25054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6283A2-FE38-1D59-2FCA-AC9F2D7541DF}"/>
              </a:ext>
            </a:extLst>
          </p:cNvPr>
          <p:cNvSpPr txBox="1"/>
          <p:nvPr/>
        </p:nvSpPr>
        <p:spPr>
          <a:xfrm>
            <a:off x="296333" y="964373"/>
            <a:ext cx="30299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Buka start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shortcut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 File Location</a:t>
            </a:r>
          </a:p>
          <a:p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B633BB-C61D-A11C-6D72-9F671E85F5A8}"/>
              </a:ext>
            </a:extLst>
          </p:cNvPr>
          <p:cNvSpPr/>
          <p:nvPr/>
        </p:nvSpPr>
        <p:spPr>
          <a:xfrm>
            <a:off x="1600516" y="2978042"/>
            <a:ext cx="643467" cy="1739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92200-8F00-AD07-1EF1-1532E1AA9144}"/>
              </a:ext>
            </a:extLst>
          </p:cNvPr>
          <p:cNvSpPr txBox="1"/>
          <p:nvPr/>
        </p:nvSpPr>
        <p:spPr>
          <a:xfrm>
            <a:off x="2754340" y="2620922"/>
            <a:ext cx="3837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Cari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shortcut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More Options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E74BD-E8B7-D949-AD2C-1F2BD1864ED9}"/>
              </a:ext>
            </a:extLst>
          </p:cNvPr>
          <p:cNvSpPr/>
          <p:nvPr/>
        </p:nvSpPr>
        <p:spPr>
          <a:xfrm>
            <a:off x="4292600" y="5468214"/>
            <a:ext cx="1143000" cy="153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78A34A-074B-17D4-FA56-A18EE6CEEA71}"/>
              </a:ext>
            </a:extLst>
          </p:cNvPr>
          <p:cNvSpPr txBox="1"/>
          <p:nvPr/>
        </p:nvSpPr>
        <p:spPr>
          <a:xfrm>
            <a:off x="6584034" y="1226013"/>
            <a:ext cx="27109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Send to 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Desktop (create shortcut)</a:t>
            </a:r>
          </a:p>
          <a:p>
            <a:pPr marL="342900" indent="-342900">
              <a:buFont typeface="+mj-lt"/>
              <a:buAutoNum type="arabicPeriod" startAt="6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0EDC1-B566-6F4D-86AA-35F6D0B37770}"/>
              </a:ext>
            </a:extLst>
          </p:cNvPr>
          <p:cNvSpPr txBox="1"/>
          <p:nvPr/>
        </p:nvSpPr>
        <p:spPr>
          <a:xfrm>
            <a:off x="9761645" y="2695677"/>
            <a:ext cx="2430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aplikasinya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didesktop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56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EBA8-C73C-FD64-AF47-F5937426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732" y="68366"/>
            <a:ext cx="7229791" cy="6908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File Explorer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1275CC-648E-6893-B247-F162F3BD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7" y="2529374"/>
            <a:ext cx="2596164" cy="24266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615546-E372-7DA3-373B-7818D9865B26}"/>
              </a:ext>
            </a:extLst>
          </p:cNvPr>
          <p:cNvSpPr txBox="1"/>
          <p:nvPr/>
        </p:nvSpPr>
        <p:spPr>
          <a:xfrm>
            <a:off x="1125227" y="928936"/>
            <a:ext cx="343395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Buka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2E3595-F105-C84B-E175-09D44F098721}"/>
              </a:ext>
            </a:extLst>
          </p:cNvPr>
          <p:cNvSpPr/>
          <p:nvPr/>
        </p:nvSpPr>
        <p:spPr>
          <a:xfrm>
            <a:off x="1358732" y="3662468"/>
            <a:ext cx="952232" cy="201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F8CEA-AB82-A5E3-2136-11C0E8C83AD1}"/>
              </a:ext>
            </a:extLst>
          </p:cNvPr>
          <p:cNvSpPr/>
          <p:nvPr/>
        </p:nvSpPr>
        <p:spPr>
          <a:xfrm>
            <a:off x="2423309" y="3662468"/>
            <a:ext cx="952232" cy="201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0CA08A-D556-DFB3-4F98-A0786C1C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09" y="5117736"/>
            <a:ext cx="2391110" cy="8192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DFA2D7F-6907-1E6A-A051-F65B7567EA61}"/>
              </a:ext>
            </a:extLst>
          </p:cNvPr>
          <p:cNvSpPr/>
          <p:nvPr/>
        </p:nvSpPr>
        <p:spPr>
          <a:xfrm>
            <a:off x="1248488" y="5691684"/>
            <a:ext cx="952232" cy="201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B3EBBB-8BF1-D620-26A7-E08F92EBEA8F}"/>
              </a:ext>
            </a:extLst>
          </p:cNvPr>
          <p:cNvGrpSpPr/>
          <p:nvPr/>
        </p:nvGrpSpPr>
        <p:grpSpPr>
          <a:xfrm>
            <a:off x="7632822" y="937301"/>
            <a:ext cx="3790061" cy="5064476"/>
            <a:chOff x="4328308" y="856651"/>
            <a:chExt cx="3790061" cy="50644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9AF76F-E7B7-9B2C-1D99-9CA6C61FD2B9}"/>
                </a:ext>
              </a:extLst>
            </p:cNvPr>
            <p:cNvSpPr txBox="1"/>
            <p:nvPr/>
          </p:nvSpPr>
          <p:spPr>
            <a:xfrm>
              <a:off x="4328308" y="856651"/>
              <a:ext cx="379006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Cara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Mengubah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Nama Folder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Buka File Explorer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Klik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kanan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folder yang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ingin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kita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ubah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nama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foldernya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Klik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rename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Ubah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nama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folder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sesuai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kamu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inginkan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selesai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9D21D69-7E2A-DA3D-ABEF-8034233E3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8308" y="2506063"/>
              <a:ext cx="2038309" cy="2318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9A207D-5169-11D8-A8C5-FEFB525FF136}"/>
                </a:ext>
              </a:extLst>
            </p:cNvPr>
            <p:cNvSpPr/>
            <p:nvPr/>
          </p:nvSpPr>
          <p:spPr>
            <a:xfrm>
              <a:off x="5315484" y="3059862"/>
              <a:ext cx="239282" cy="2221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3AD9B5-43BE-2659-6765-AACFE01B2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8308" y="5109799"/>
              <a:ext cx="2692134" cy="811328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7D6780-623A-F687-4A73-385DDA8E85DD}"/>
                </a:ext>
              </a:extLst>
            </p:cNvPr>
            <p:cNvSpPr/>
            <p:nvPr/>
          </p:nvSpPr>
          <p:spPr>
            <a:xfrm>
              <a:off x="4328308" y="5660534"/>
              <a:ext cx="952232" cy="20194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531510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EE91F3-2B44-5695-336C-E605A9DB1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0" y="6421874"/>
            <a:ext cx="331720" cy="370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6AA46-D512-966A-A089-F710C21A4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072" y="6458760"/>
            <a:ext cx="662788" cy="33360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66674E3-A310-8193-416A-9133BE05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78" y="69851"/>
            <a:ext cx="7459766" cy="6651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File Explorer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A45F7-82AA-3BA5-5F76-5DB9DF14B837}"/>
              </a:ext>
            </a:extLst>
          </p:cNvPr>
          <p:cNvSpPr txBox="1"/>
          <p:nvPr/>
        </p:nvSpPr>
        <p:spPr>
          <a:xfrm>
            <a:off x="310000" y="839050"/>
            <a:ext cx="48702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Memindahkan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Buka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cut ( ctrl +x)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yang lain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ctrl + v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memindahkan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3048E-CBC2-1B99-9A05-60E3F8AF6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64" y="2260401"/>
            <a:ext cx="2218046" cy="23001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7E8AA2-3D11-006A-DA6A-13D60D5EE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938" y="2260401"/>
            <a:ext cx="2043707" cy="1059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8334AE-81FD-FBB6-5A85-3466D6D3B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938" y="3733101"/>
            <a:ext cx="2043707" cy="8274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7EF0C5-4BD5-F26F-6695-0E90370C2B57}"/>
              </a:ext>
            </a:extLst>
          </p:cNvPr>
          <p:cNvSpPr/>
          <p:nvPr/>
        </p:nvSpPr>
        <p:spPr>
          <a:xfrm>
            <a:off x="1035016" y="2942160"/>
            <a:ext cx="187033" cy="202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B591B5-A44D-C9FA-77B2-4100E27312B5}"/>
              </a:ext>
            </a:extLst>
          </p:cNvPr>
          <p:cNvSpPr/>
          <p:nvPr/>
        </p:nvSpPr>
        <p:spPr>
          <a:xfrm>
            <a:off x="2914938" y="3043880"/>
            <a:ext cx="1725428" cy="1693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310723-3022-B24B-4381-76462C075EA5}"/>
              </a:ext>
            </a:extLst>
          </p:cNvPr>
          <p:cNvSpPr/>
          <p:nvPr/>
        </p:nvSpPr>
        <p:spPr>
          <a:xfrm>
            <a:off x="2984559" y="4321611"/>
            <a:ext cx="1974086" cy="164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35EEC-332C-9DC4-94FC-4387457B7C17}"/>
              </a:ext>
            </a:extLst>
          </p:cNvPr>
          <p:cNvSpPr txBox="1"/>
          <p:nvPr/>
        </p:nvSpPr>
        <p:spPr>
          <a:xfrm>
            <a:off x="6273540" y="875406"/>
            <a:ext cx="50000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Mengandakan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Buka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copy ( ctrl + c 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ctrl + v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memindahkan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copy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B9C6B9-8E27-A9A5-5613-2D7B2E9A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540" y="2094653"/>
            <a:ext cx="2545720" cy="25978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BEB4B7-86B7-5E5D-32A3-787BBC9D99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5284" y="2044957"/>
            <a:ext cx="2662633" cy="110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4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1D63-D550-9869-096B-6C924832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90" y="91737"/>
            <a:ext cx="8527990" cy="6651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File Explorer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2215A-F9BB-7A67-A58B-BFE65BFA58BD}"/>
              </a:ext>
            </a:extLst>
          </p:cNvPr>
          <p:cNvSpPr txBox="1"/>
          <p:nvPr/>
        </p:nvSpPr>
        <p:spPr>
          <a:xfrm>
            <a:off x="310000" y="839050"/>
            <a:ext cx="5852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Menyimpan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Buka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Operating System 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ctrl + v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memindahkan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66F3D-A59E-E757-A267-4CC8BE18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0" y="2310903"/>
            <a:ext cx="2794999" cy="2397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3D17BA-1262-631B-BA20-735C0699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26" y="2306198"/>
            <a:ext cx="2794999" cy="12317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4B2649-6C1F-9657-9AE4-4CCC9AD39018}"/>
              </a:ext>
            </a:extLst>
          </p:cNvPr>
          <p:cNvSpPr/>
          <p:nvPr/>
        </p:nvSpPr>
        <p:spPr>
          <a:xfrm>
            <a:off x="1034863" y="3213219"/>
            <a:ext cx="221369" cy="1367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151F1-8A97-168B-4856-8F52E83DD6DF}"/>
              </a:ext>
            </a:extLst>
          </p:cNvPr>
          <p:cNvSpPr/>
          <p:nvPr/>
        </p:nvSpPr>
        <p:spPr>
          <a:xfrm>
            <a:off x="4085138" y="3213219"/>
            <a:ext cx="2077746" cy="1693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0D943A-5508-2D18-CC6F-6390D9A5A1B5}"/>
              </a:ext>
            </a:extLst>
          </p:cNvPr>
          <p:cNvSpPr/>
          <p:nvPr/>
        </p:nvSpPr>
        <p:spPr>
          <a:xfrm>
            <a:off x="3431726" y="2306198"/>
            <a:ext cx="744087" cy="1693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B4FC8-7061-D082-1EA1-7A7810B30167}"/>
              </a:ext>
            </a:extLst>
          </p:cNvPr>
          <p:cNvSpPr txBox="1"/>
          <p:nvPr/>
        </p:nvSpPr>
        <p:spPr>
          <a:xfrm>
            <a:off x="7196568" y="904743"/>
            <a:ext cx="33650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Menghapus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Buka File Explorer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dihapus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terhapus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F777B1-1B1B-AFC4-CF75-F8ABAF344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568" y="2098973"/>
            <a:ext cx="2562863" cy="2397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BDF6A9-CDCE-981B-490B-FDDAAAD74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802" y="4496803"/>
            <a:ext cx="2670411" cy="8779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C76FFF-5CCA-4122-1E4E-676D9F0EEEFE}"/>
              </a:ext>
            </a:extLst>
          </p:cNvPr>
          <p:cNvSpPr/>
          <p:nvPr/>
        </p:nvSpPr>
        <p:spPr>
          <a:xfrm>
            <a:off x="8528703" y="2707593"/>
            <a:ext cx="176988" cy="1381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924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F4C891-D322-1238-9A35-54D69A211A50}"/>
              </a:ext>
            </a:extLst>
          </p:cNvPr>
          <p:cNvSpPr/>
          <p:nvPr/>
        </p:nvSpPr>
        <p:spPr>
          <a:xfrm>
            <a:off x="3973113" y="2967335"/>
            <a:ext cx="4245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Terima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Kasih…</a:t>
            </a:r>
          </a:p>
        </p:txBody>
      </p:sp>
    </p:spTree>
    <p:extLst>
      <p:ext uri="{BB962C8B-B14F-4D97-AF65-F5344CB8AC3E}">
        <p14:creationId xmlns:p14="http://schemas.microsoft.com/office/powerpoint/2010/main" val="1036581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430</Words>
  <Application>Microsoft Office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Times New Roman</vt:lpstr>
      <vt:lpstr>Office Theme</vt:lpstr>
      <vt:lpstr>Tugas Tutorial   Operating System</vt:lpstr>
      <vt:lpstr>Merubah Tampilan Walpaper</vt:lpstr>
      <vt:lpstr>Mengatur Taskbar</vt:lpstr>
      <vt:lpstr>Setting date and time</vt:lpstr>
      <vt:lpstr>Membuat Shortcut/Icon</vt:lpstr>
      <vt:lpstr>File Explorer</vt:lpstr>
      <vt:lpstr>File Explorer</vt:lpstr>
      <vt:lpstr>File Explorer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Kelompok Python (Laporan Aplikasi Tugas Python)</dc:title>
  <dc:creator>DM-2</dc:creator>
  <cp:lastModifiedBy>DM-2</cp:lastModifiedBy>
  <cp:revision>11</cp:revision>
  <dcterms:created xsi:type="dcterms:W3CDTF">2022-07-20T06:04:48Z</dcterms:created>
  <dcterms:modified xsi:type="dcterms:W3CDTF">2022-08-03T07:08:02Z</dcterms:modified>
</cp:coreProperties>
</file>